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7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4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1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1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41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8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2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1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2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34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2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2A87-C2AF-42EB-B56F-B437613DDD60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21F98-A5A6-4882-85C6-29069C2525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2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3 - Εικόνα" descr="TALOS final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676" y="1411036"/>
            <a:ext cx="428942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2959006" y="243485"/>
            <a:ext cx="58939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ΕΞΥΠΝΗ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ΠΟΛΗ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/ SMART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CITY</a:t>
            </a:r>
            <a:endParaRPr lang="el-GR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</a:t>
            </a:r>
            <a:r>
              <a:rPr lang="el-GR" sz="4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</a:t>
            </a: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Γυμνάσιο Τρικάλων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Θέση περιεχομένου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69" y="5589097"/>
            <a:ext cx="1303154" cy="1110095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2" r="73536"/>
          <a:stretch/>
        </p:blipFill>
        <p:spPr>
          <a:xfrm>
            <a:off x="683214" y="5589097"/>
            <a:ext cx="1149531" cy="1195094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 r="21802"/>
          <a:stretch/>
        </p:blipFill>
        <p:spPr>
          <a:xfrm>
            <a:off x="8604796" y="5378695"/>
            <a:ext cx="1384663" cy="1320497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413" y="5649255"/>
            <a:ext cx="1019743" cy="1024295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500" y="5548306"/>
            <a:ext cx="1210258" cy="1191676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459" y="5489668"/>
            <a:ext cx="1757680" cy="1098550"/>
          </a:xfrm>
          <a:prstGeom prst="rect">
            <a:avLst/>
          </a:prstGeom>
        </p:spPr>
      </p:pic>
      <p:pic>
        <p:nvPicPr>
          <p:cNvPr id="15" name="Θέση περιεχομένου 3"/>
          <p:cNvPicPr>
            <a:picLocks noChangeAspect="1"/>
          </p:cNvPicPr>
          <p:nvPr/>
        </p:nvPicPr>
        <p:blipFill rotWithShape="1">
          <a:blip r:embed="rId9"/>
          <a:srcRect l="30712" t="82568" r="57990" b="1629"/>
          <a:stretch/>
        </p:blipFill>
        <p:spPr>
          <a:xfrm>
            <a:off x="3587956" y="5557821"/>
            <a:ext cx="1345474" cy="105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4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3 - Εικόνα" descr="TALOS final-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983" y="1332411"/>
            <a:ext cx="2409706" cy="252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2959006" y="243485"/>
            <a:ext cx="58939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ΕΞΥΠΝΗ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ΠΟΛΗ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/ SMART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CITY</a:t>
            </a:r>
            <a:endParaRPr lang="el-GR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</a:t>
            </a:r>
            <a:r>
              <a:rPr lang="el-GR" sz="4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</a:t>
            </a: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Γυμνάσιο Τρικάλων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Θέση περιεχομένου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83" y="5749172"/>
            <a:ext cx="1115240" cy="95002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2" r="73536"/>
          <a:stretch/>
        </p:blipFill>
        <p:spPr>
          <a:xfrm>
            <a:off x="836023" y="5747962"/>
            <a:ext cx="996722" cy="1036228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 r="21802"/>
          <a:stretch/>
        </p:blipFill>
        <p:spPr>
          <a:xfrm>
            <a:off x="8813120" y="5577365"/>
            <a:ext cx="1176339" cy="1121827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441" y="5745832"/>
            <a:ext cx="925158" cy="929288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205" y="5745832"/>
            <a:ext cx="1054549" cy="103835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931" y="5785985"/>
            <a:ext cx="1597128" cy="998205"/>
          </a:xfrm>
          <a:prstGeom prst="rect">
            <a:avLst/>
          </a:prstGeom>
        </p:spPr>
      </p:pic>
      <p:sp>
        <p:nvSpPr>
          <p:cNvPr id="2" name="Ορθογώνιο 1"/>
          <p:cNvSpPr/>
          <p:nvPr/>
        </p:nvSpPr>
        <p:spPr>
          <a:xfrm>
            <a:off x="2847143" y="3860730"/>
            <a:ext cx="6515951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Θέμα: Η Ανακύκλωση </a:t>
            </a:r>
            <a:r>
              <a:rPr lang="el-GR" sz="2800" b="1" dirty="0"/>
              <a:t>σ</a:t>
            </a:r>
            <a:r>
              <a:rPr lang="el-GR" sz="2800" b="1" dirty="0" smtClean="0"/>
              <a:t>ε </a:t>
            </a:r>
            <a:r>
              <a:rPr lang="el-GR" sz="2800" b="1" dirty="0"/>
              <a:t>μ</a:t>
            </a:r>
            <a:r>
              <a:rPr lang="el-GR" sz="2800" b="1" dirty="0" smtClean="0"/>
              <a:t>ια Έξυπνη Πόλη</a:t>
            </a:r>
          </a:p>
          <a:p>
            <a:endParaRPr lang="el-GR" sz="2400" b="1" dirty="0"/>
          </a:p>
          <a:p>
            <a:pPr algn="ctr"/>
            <a:r>
              <a:rPr lang="el-GR" sz="2400" b="1" dirty="0" smtClean="0"/>
              <a:t>Κατηγορία 1</a:t>
            </a:r>
          </a:p>
          <a:p>
            <a:pPr algn="ctr"/>
            <a:r>
              <a:rPr lang="el-GR" sz="2400" b="1" dirty="0" smtClean="0"/>
              <a:t>Ρομποτικές Κατασκευές και </a:t>
            </a:r>
            <a:r>
              <a:rPr lang="en-US" sz="2400" b="1" dirty="0" smtClean="0"/>
              <a:t>STEAM</a:t>
            </a:r>
            <a:endParaRPr lang="el-GR" sz="2400" b="1" dirty="0"/>
          </a:p>
          <a:p>
            <a:r>
              <a:rPr lang="el-GR" sz="2400" b="1" dirty="0" smtClean="0"/>
              <a:t> </a:t>
            </a:r>
            <a:endParaRPr lang="el-GR" sz="2400" b="1" dirty="0"/>
          </a:p>
        </p:txBody>
      </p:sp>
      <p:pic>
        <p:nvPicPr>
          <p:cNvPr id="14" name="Θέση περιεχομένου 3"/>
          <p:cNvPicPr>
            <a:picLocks noChangeAspect="1"/>
          </p:cNvPicPr>
          <p:nvPr/>
        </p:nvPicPr>
        <p:blipFill rotWithShape="1">
          <a:blip r:embed="rId9"/>
          <a:srcRect l="30712" t="82568" r="57990" b="1629"/>
          <a:stretch/>
        </p:blipFill>
        <p:spPr>
          <a:xfrm>
            <a:off x="3634060" y="5692880"/>
            <a:ext cx="1249021" cy="9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36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8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297106" y="1673034"/>
            <a:ext cx="9661477" cy="51849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3800" b="1" dirty="0" smtClean="0"/>
              <a:t>ΘΕΜΑ: Η ΑΝΑΚΥΚΛΩΣΗ ΣΕ ΜΙΑ ΕΞΥΠΝΗ ΠΟΛΗ </a:t>
            </a:r>
          </a:p>
          <a:p>
            <a:pPr marL="0" indent="0">
              <a:buNone/>
            </a:pPr>
            <a:endParaRPr lang="el-GR" sz="3000" b="1" dirty="0" smtClean="0"/>
          </a:p>
          <a:p>
            <a:pPr marL="0" indent="0">
              <a:buNone/>
            </a:pPr>
            <a:r>
              <a:rPr lang="el-GR" sz="3300" b="1" dirty="0" smtClean="0"/>
              <a:t> </a:t>
            </a:r>
            <a:r>
              <a:rPr lang="en-US" sz="3300" b="1" dirty="0" smtClean="0"/>
              <a:t>	</a:t>
            </a:r>
            <a:r>
              <a:rPr lang="el-GR" sz="3800" b="1" dirty="0" smtClean="0"/>
              <a:t>Υπεύθυνοι </a:t>
            </a:r>
            <a:r>
              <a:rPr lang="el-GR" sz="3800" b="1" dirty="0"/>
              <a:t>εκπαιδευτικοί </a:t>
            </a:r>
          </a:p>
          <a:p>
            <a:pPr marL="1023938" indent="122238"/>
            <a:r>
              <a:rPr lang="en-US" sz="3300" dirty="0" smtClean="0"/>
              <a:t>  </a:t>
            </a:r>
            <a:r>
              <a:rPr lang="el-GR" sz="3300" dirty="0" smtClean="0"/>
              <a:t> </a:t>
            </a:r>
            <a:r>
              <a:rPr lang="el-GR" sz="3300" dirty="0"/>
              <a:t>Αθανάσιος </a:t>
            </a:r>
            <a:r>
              <a:rPr lang="el-GR" sz="3300" dirty="0" err="1"/>
              <a:t>Βράντζας</a:t>
            </a:r>
            <a:r>
              <a:rPr lang="el-GR" sz="3300" dirty="0"/>
              <a:t> </a:t>
            </a:r>
          </a:p>
          <a:p>
            <a:pPr marL="1023938" indent="122238"/>
            <a:r>
              <a:rPr lang="en-US" sz="3300" dirty="0" smtClean="0"/>
              <a:t>   </a:t>
            </a:r>
            <a:r>
              <a:rPr lang="el-GR" sz="3300" dirty="0" smtClean="0"/>
              <a:t>Βασίλειος </a:t>
            </a:r>
            <a:r>
              <a:rPr lang="el-GR" sz="3300" dirty="0"/>
              <a:t>Παρδάλης </a:t>
            </a:r>
          </a:p>
          <a:p>
            <a:pPr marL="1023938" indent="122238"/>
            <a:r>
              <a:rPr lang="el-GR" sz="3300" dirty="0"/>
              <a:t> </a:t>
            </a:r>
            <a:r>
              <a:rPr lang="en-US" sz="3300" dirty="0" smtClean="0"/>
              <a:t>  </a:t>
            </a:r>
            <a:r>
              <a:rPr lang="el-GR" sz="3300" dirty="0" smtClean="0"/>
              <a:t>Ευγενία </a:t>
            </a:r>
            <a:r>
              <a:rPr lang="el-GR" sz="3300" dirty="0"/>
              <a:t>Καραγκούνη </a:t>
            </a:r>
          </a:p>
          <a:p>
            <a:endParaRPr lang="el-GR" dirty="0"/>
          </a:p>
          <a:p>
            <a:pPr marL="0" indent="0">
              <a:buNone/>
            </a:pPr>
            <a:r>
              <a:rPr lang="en-US" sz="3300" b="1" dirty="0" smtClean="0"/>
              <a:t>	</a:t>
            </a:r>
            <a:r>
              <a:rPr lang="el-GR" sz="3800" b="1" dirty="0" smtClean="0"/>
              <a:t>Ονοματεπώνυμα </a:t>
            </a:r>
            <a:r>
              <a:rPr lang="el-GR" sz="3800" b="1" dirty="0"/>
              <a:t>μαθητών/τριών </a:t>
            </a:r>
          </a:p>
          <a:p>
            <a:pPr marL="1023938" indent="285750"/>
            <a:r>
              <a:rPr lang="en-US" sz="3300" dirty="0" smtClean="0"/>
              <a:t>  </a:t>
            </a:r>
            <a:r>
              <a:rPr lang="el-GR" sz="3300" dirty="0" smtClean="0"/>
              <a:t>Δήμητρα </a:t>
            </a:r>
            <a:r>
              <a:rPr lang="el-GR" sz="3300" dirty="0" err="1"/>
              <a:t>Σφονδύλη</a:t>
            </a:r>
            <a:r>
              <a:rPr lang="el-GR" sz="3300" dirty="0"/>
              <a:t> </a:t>
            </a:r>
          </a:p>
          <a:p>
            <a:pPr marL="1023938" indent="285750"/>
            <a:r>
              <a:rPr lang="en-US" sz="3300" dirty="0" smtClean="0"/>
              <a:t>  </a:t>
            </a:r>
            <a:r>
              <a:rPr lang="el-GR" sz="3300" dirty="0" smtClean="0"/>
              <a:t>Πάρης </a:t>
            </a:r>
            <a:r>
              <a:rPr lang="el-GR" sz="3300" dirty="0"/>
              <a:t>Σκρέκας </a:t>
            </a:r>
          </a:p>
          <a:p>
            <a:pPr marL="1023938" indent="285750"/>
            <a:r>
              <a:rPr lang="en-US" sz="3300" dirty="0" smtClean="0"/>
              <a:t>  </a:t>
            </a:r>
            <a:r>
              <a:rPr lang="el-GR" sz="3300" dirty="0" smtClean="0"/>
              <a:t>Ιωάννης </a:t>
            </a:r>
            <a:r>
              <a:rPr lang="el-GR" sz="3300" dirty="0" err="1"/>
              <a:t>Τσίνας</a:t>
            </a:r>
            <a:r>
              <a:rPr lang="el-GR" sz="3300" dirty="0"/>
              <a:t> </a:t>
            </a:r>
          </a:p>
          <a:p>
            <a:pPr marL="1023938" indent="285750"/>
            <a:r>
              <a:rPr lang="en-US" sz="3300" dirty="0" smtClean="0"/>
              <a:t>  </a:t>
            </a:r>
            <a:r>
              <a:rPr lang="el-GR" sz="3300" dirty="0" smtClean="0"/>
              <a:t>Χρήστος </a:t>
            </a:r>
            <a:r>
              <a:rPr lang="el-GR" sz="3300" dirty="0" err="1"/>
              <a:t>Τσιχρίνης</a:t>
            </a:r>
            <a:endParaRPr lang="en-US" sz="3300" dirty="0"/>
          </a:p>
        </p:txBody>
      </p:sp>
      <p:pic>
        <p:nvPicPr>
          <p:cNvPr id="5" name="13 - Εικόνα" descr="TALOS final-0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9170" y="-88270"/>
            <a:ext cx="1678675" cy="1761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911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3 - Εικόνα" descr="TALOS final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676" y="1411036"/>
            <a:ext cx="4289425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2959006" y="243485"/>
            <a:ext cx="58939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ΕΞΥΠΝΗ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l-G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ΠΟΛΗ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/ SMART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CITY</a:t>
            </a:r>
            <a:endParaRPr lang="el-GR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defRPr/>
            </a:pP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5</a:t>
            </a:r>
            <a:r>
              <a:rPr lang="el-GR" sz="4800" b="1" baseline="3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</a:t>
            </a:r>
            <a:r>
              <a:rPr lang="el-GR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Γυμνάσιο Τρικάλων</a:t>
            </a:r>
            <a:endParaRPr lang="en-US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Θέση περιεχομένου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69" y="5589097"/>
            <a:ext cx="1303154" cy="1110095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2" r="73536"/>
          <a:stretch/>
        </p:blipFill>
        <p:spPr>
          <a:xfrm>
            <a:off x="683214" y="5589097"/>
            <a:ext cx="1149531" cy="1195094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75" r="21802"/>
          <a:stretch/>
        </p:blipFill>
        <p:spPr>
          <a:xfrm>
            <a:off x="8604796" y="5378695"/>
            <a:ext cx="1384663" cy="1320497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413" y="5649255"/>
            <a:ext cx="1019743" cy="1024295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500" y="5548306"/>
            <a:ext cx="1210258" cy="1191676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459" y="5489668"/>
            <a:ext cx="1757680" cy="1098550"/>
          </a:xfrm>
          <a:prstGeom prst="rect">
            <a:avLst/>
          </a:prstGeom>
        </p:spPr>
      </p:pic>
      <p:pic>
        <p:nvPicPr>
          <p:cNvPr id="15" name="Θέση περιεχομένου 3"/>
          <p:cNvPicPr>
            <a:picLocks noChangeAspect="1"/>
          </p:cNvPicPr>
          <p:nvPr/>
        </p:nvPicPr>
        <p:blipFill rotWithShape="1">
          <a:blip r:embed="rId9"/>
          <a:srcRect l="30712" t="82568" r="57990" b="1629"/>
          <a:stretch/>
        </p:blipFill>
        <p:spPr>
          <a:xfrm>
            <a:off x="3587956" y="5557821"/>
            <a:ext cx="1345474" cy="105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2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</Words>
  <Application>Microsoft Office PowerPoint</Application>
  <PresentationFormat>Ευρεία οθόνη</PresentationFormat>
  <Paragraphs>23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Windows User</dc:creator>
  <cp:lastModifiedBy>Windows User</cp:lastModifiedBy>
  <cp:revision>10</cp:revision>
  <dcterms:created xsi:type="dcterms:W3CDTF">2024-02-07T17:53:41Z</dcterms:created>
  <dcterms:modified xsi:type="dcterms:W3CDTF">2024-02-11T17:26:43Z</dcterms:modified>
</cp:coreProperties>
</file>